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44"/>
    <a:srgbClr val="00CC66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877D38-0501-42E3-BE58-C9735B01D406}" v="1" dt="2025-01-22T03:45:21.686"/>
    <p1510:client id="{98602CFE-36F1-4981-9015-3127ABDB9EAB}" v="2" dt="2025-01-22T02:12:17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058DA-822C-5725-728D-BEE3C7DE8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8963A9-A5A9-028A-F7FE-2D821C10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3F886E-3FFF-4AEA-B43F-74F05653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BFB2F5-8A23-B66B-42BB-D8E1D6CC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2F840-0E6F-BE93-708E-BCD989AD9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20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86D6-94B8-3A2A-D81E-84D1DF90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8B8E8-A064-25D6-675F-A9EEDC079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AFFBAF-D248-D95D-67CE-7C3DC1F5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C26A8-1D25-4F05-1440-2F6110F8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B9B75F-0D10-F56D-C480-639BB920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9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A332AC9-F78D-237E-3D25-6C69A665C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A84AA3-D7D7-F2E8-98CA-9BA153F44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71A13B-AFF5-CBDE-5C71-C2B227EA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E447EE-FD0C-2CDE-1BB5-291544E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F61FE9-76F5-9F58-E1D0-8C0BB718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58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9923-2A2F-A8B6-CC81-C0CEB337B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A7A969-A9F4-449A-8C43-A15A25913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EC4DAE-1754-8EDA-F1CC-3AA8ED35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0CB62-03AB-A21E-EF88-C03037AD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72203-0F21-81D5-9D32-F1C27491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885B0-0BCB-CAE3-B29F-C8D2CB0B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B0C0D-00F8-884F-7C0D-AD244C30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DB295-0709-AEC4-83A5-C7FB413D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27E380-5529-9093-CF3E-622F58419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8D087-8981-BE21-421E-2AC2F459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6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622D39-238A-1767-D7AD-27BB806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09B190-6952-DF95-D4DE-0A658B645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236F3F-682A-25C3-3E3C-17039782F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A2DC4B-40DA-0EFC-E87A-A0E64CA1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E000FB-25F9-DA45-F9D7-AFBED35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2D2B8-B9DB-CBF0-65B1-CC11DB40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C859E-0AB8-B646-BC78-9C9A56E3D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1829F3-1046-CCBC-F591-5CEE56DCA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E0B9E8-208A-6457-64DF-CE8FF90A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E03D46-4D33-2DF9-8E40-6EDF82287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56166A-F500-4252-F2FD-653EDD1F47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D09E79-2C5C-29E2-F4B5-7E857AAE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9FC7E1-DD66-1935-27C9-AF5502A6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55C6C9-1FC0-D738-2446-67CD9411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52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80DBB-CAF2-7394-EE8B-AB818FD6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2FF51F-465C-CF9B-EE3B-0D62EA75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D310C3-4329-6BDB-CF8E-A0083828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04F26-5953-1F6A-A9B2-CE8EDE7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36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69CB28-C21D-6C37-B8B2-74A1730A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9C000E-C63F-3454-8513-EB21E758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84853-A0DF-C061-0684-1A9AF905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36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EA954A-7E6C-A21E-0115-9D2335FD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DBDF6-96F4-CAC9-1DAC-8A6043BC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30EAF8-1A28-4B04-028D-7A57A2FE6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BD724-DCAB-D0CF-9218-0AB8B39E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7C487F-454D-A034-FBF8-BFC33F64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448F3-7FF9-B98B-AC59-ACB32258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94663-DE24-6277-F129-B69FF08D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44041C-C1A8-F92B-2969-7A120BC75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ABE91-1D9A-76BA-BB2B-2F3D8A5B9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B56429-A77C-A778-7A90-CE7204B1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F2E18C-6453-49C9-C255-F8C738EE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026D28-332F-72A2-5550-307E05C2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A5933F-F2CD-EA10-2E22-23C30A5A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492C7-2151-AC96-BD56-B106EA59B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8AA6B6-3335-3CB7-F14D-CE1305910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04DA1-A1FB-ABAA-15F6-485A178FFE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0F480A-F176-EA08-3ECF-DA079CC51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68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38E1254-8A3C-A65C-4962-1DAE6C79D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763" y="3604358"/>
            <a:ext cx="10178471" cy="1958108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演題発表に関連し、開示すべき</a:t>
            </a:r>
            <a:r>
              <a:rPr lang="en-US" altLang="ja-JP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COI </a:t>
            </a:r>
            <a:r>
              <a:rPr lang="ja-JP" altLang="en-US" sz="2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関係にある企業などとして、</a:t>
            </a:r>
            <a:endParaRPr lang="en-US" altLang="ja-JP" sz="2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Segoe UI Black" panose="020B0A02040204020203" pitchFamily="34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①顧問：　　　　　　　　　　　　なし　　　　　　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②株保有・利益：　　　　　　　　なし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③特許使用料：　　　　　　　　　なし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④講演料：　　　　　　　　　　　なし　　　　　　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⑤原稿料：　　　　　　　　　　　なし　　　　　　　　　  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⑥受託研究・共同研究費：　　　　〇〇製薬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⑦奨学寄付金：　　　　　　　　　〇〇製薬　　　　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⑧寄付講座所属：　　　　　　　　あり（〇〇製薬）</a:t>
            </a: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2000" b="1" dirty="0">
                <a:solidFill>
                  <a:schemeClr val="tx1"/>
                </a:solidFill>
                <a:latin typeface="Segoe UI Black" panose="020B0A02040204020203" pitchFamily="34" charset="0"/>
                <a:ea typeface="メイリオ" panose="020B0604030504040204" pitchFamily="50" charset="-128"/>
                <a:cs typeface="Segoe UI Black" panose="020B0A02040204020203" pitchFamily="34" charset="0"/>
              </a:rPr>
              <a:t>　　⑨贈答品などの報酬：　　　　　　なし　</a:t>
            </a:r>
          </a:p>
          <a:p>
            <a:endParaRPr kumimoji="1" lang="ja-JP" altLang="en-US" dirty="0"/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93C9391F-00BA-09EF-9408-7EAC5E9649BC}"/>
              </a:ext>
            </a:extLst>
          </p:cNvPr>
          <p:cNvSpPr txBox="1">
            <a:spLocks/>
          </p:cNvSpPr>
          <p:nvPr/>
        </p:nvSpPr>
        <p:spPr>
          <a:xfrm>
            <a:off x="1006764" y="1025190"/>
            <a:ext cx="10178471" cy="2370017"/>
          </a:xfrm>
          <a:prstGeom prst="rect">
            <a:avLst/>
          </a:prstGeom>
          <a:solidFill>
            <a:srgbClr val="009944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第</a:t>
            </a:r>
            <a:r>
              <a:rPr lang="en-US" altLang="ja-JP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6</a:t>
            </a:r>
            <a:r>
              <a:rPr lang="ja-JP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回関東甲信越臨床工学会および</a:t>
            </a:r>
            <a:br>
              <a:rPr lang="en-US" altLang="ja-JP" sz="3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第</a:t>
            </a:r>
            <a:r>
              <a:rPr lang="en-US" altLang="ja-JP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16</a:t>
            </a:r>
            <a:r>
              <a:rPr lang="ja-JP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回長野県臨床工学会</a:t>
            </a:r>
            <a:br>
              <a:rPr lang="en-US" altLang="ja-JP" sz="3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COI</a:t>
            </a:r>
            <a:r>
              <a:rPr lang="ja-JP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開示</a:t>
            </a:r>
            <a:br>
              <a:rPr lang="en-US" altLang="ja-JP" sz="1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1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筆頭発表者名：〇〇〇〇</a:t>
            </a:r>
            <a:b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5">
            <a:extLst>
              <a:ext uri="{FF2B5EF4-FFF2-40B4-BE49-F238E27FC236}">
                <a16:creationId xmlns:a16="http://schemas.microsoft.com/office/drawing/2014/main" id="{D60A0FC2-EF46-340B-6C94-C7E3F6DE34B2}"/>
              </a:ext>
            </a:extLst>
          </p:cNvPr>
          <p:cNvSpPr>
            <a:spLocks noGrp="1"/>
          </p:cNvSpPr>
          <p:nvPr/>
        </p:nvSpPr>
        <p:spPr>
          <a:xfrm>
            <a:off x="1006763" y="75713"/>
            <a:ext cx="10547927" cy="91819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〔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スライド例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〕※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発表時、申告すべき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COI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状態にある</a:t>
            </a:r>
            <a:r>
              <a:rPr kumimoji="1" lang="ja-JP" altLang="en-US" sz="16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場合</a:t>
            </a: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一般口演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,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デジタルポスターで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は、演題・発表者などを紹介するスライドの次に記載してください</a:t>
            </a: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6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145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Segoe UI Black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〔スライド例〕 学術講演会口頭発表時、申告すべきCOI状態がある場合</dc:title>
  <dc:creator>rome</dc:creator>
  <cp:lastModifiedBy>藤原　拓史</cp:lastModifiedBy>
  <cp:revision>21</cp:revision>
  <dcterms:created xsi:type="dcterms:W3CDTF">2022-09-12T06:24:12Z</dcterms:created>
  <dcterms:modified xsi:type="dcterms:W3CDTF">2025-12-25T08:34:50Z</dcterms:modified>
</cp:coreProperties>
</file>